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C090"/>
    <a:srgbClr val="08E8BD"/>
    <a:srgbClr val="F45670"/>
    <a:srgbClr val="AD0399"/>
    <a:srgbClr val="A0107A"/>
    <a:srgbClr val="FFFF99"/>
    <a:srgbClr val="FFFFCC"/>
    <a:srgbClr val="FFFF66"/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4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4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96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5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7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7" y="6629225"/>
            <a:ext cx="5915025" cy="2166937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58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23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527403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4" y="2428346"/>
            <a:ext cx="2915543" cy="1190095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28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68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20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81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0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9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6CA14-2067-4A1D-A62D-C75191605713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4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B37AA-7D38-416C-BAFB-CE6DA1BE8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84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kumimoji="1"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kumimoji="1"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円弧 24">
            <a:extLst>
              <a:ext uri="{FF2B5EF4-FFF2-40B4-BE49-F238E27FC236}">
                <a16:creationId xmlns:a16="http://schemas.microsoft.com/office/drawing/2014/main" id="{3D3619ED-977E-7CE7-D3A0-2C5ADD9018A0}"/>
              </a:ext>
            </a:extLst>
          </p:cNvPr>
          <p:cNvSpPr/>
          <p:nvPr/>
        </p:nvSpPr>
        <p:spPr>
          <a:xfrm>
            <a:off x="995223" y="5481078"/>
            <a:ext cx="582825" cy="927858"/>
          </a:xfrm>
          <a:prstGeom prst="arc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Picture 6" descr="雲のイラスト">
            <a:extLst>
              <a:ext uri="{FF2B5EF4-FFF2-40B4-BE49-F238E27FC236}">
                <a16:creationId xmlns:a16="http://schemas.microsoft.com/office/drawing/2014/main" id="{B8C606B4-378B-C34F-D922-154FC7829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253" y="90113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雲のイラスト">
            <a:extLst>
              <a:ext uri="{FF2B5EF4-FFF2-40B4-BE49-F238E27FC236}">
                <a16:creationId xmlns:a16="http://schemas.microsoft.com/office/drawing/2014/main" id="{A964BAAA-DF86-05D8-8AE8-640ECE087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24" y="108309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太陽のキャラクター">
            <a:extLst>
              <a:ext uri="{FF2B5EF4-FFF2-40B4-BE49-F238E27FC236}">
                <a16:creationId xmlns:a16="http://schemas.microsoft.com/office/drawing/2014/main" id="{3DE05F31-5F67-EC59-FCCD-6A4A7B5A9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048" y="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93D0CB4-801D-4263-9DCB-791EF1CE4891}"/>
              </a:ext>
            </a:extLst>
          </p:cNvPr>
          <p:cNvSpPr/>
          <p:nvPr/>
        </p:nvSpPr>
        <p:spPr>
          <a:xfrm>
            <a:off x="796073" y="5757238"/>
            <a:ext cx="5265853" cy="2520384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34000">
                <a:srgbClr val="FFFF66"/>
              </a:gs>
              <a:gs pos="65000">
                <a:srgbClr val="FFFF99"/>
              </a:gs>
              <a:gs pos="98000">
                <a:schemeClr val="accent4">
                  <a:lumMod val="20000"/>
                  <a:lumOff val="8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7109" y="475630"/>
            <a:ext cx="72953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30C09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ホバークラフトを</a:t>
            </a:r>
            <a:endParaRPr kumimoji="1" lang="en-US" altLang="ja-JP" sz="54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30C09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54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30C09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作ろう</a:t>
            </a:r>
            <a:r>
              <a:rPr kumimoji="1" lang="ja-JP" altLang="en-US" sz="5400" b="1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30C09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8179" y="5784774"/>
            <a:ext cx="6744252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kumimoji="1"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2022</a:t>
            </a:r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月２３</a:t>
            </a:r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（火）</a:t>
            </a:r>
            <a:endParaRPr lang="en-US" altLang="ja-JP" sz="15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 </a:t>
            </a:r>
            <a:r>
              <a:rPr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</a:p>
          <a:p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 </a:t>
            </a:r>
            <a:r>
              <a:rPr kumimoji="1"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</a:p>
          <a:p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sz="1200" dirty="0">
                <a:solidFill>
                  <a:srgbClr val="00206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en-US" altLang="ja-JP" sz="1200" dirty="0">
                <a:solidFill>
                  <a:srgbClr val="00206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200" dirty="0">
                <a:solidFill>
                  <a:srgbClr val="00206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密を避けるため、同じ講座を同日２回行います</a:t>
            </a:r>
            <a:endParaRPr kumimoji="1" lang="en-US" altLang="ja-JP" sz="15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　　　：洗足区民センター</a:t>
            </a:r>
            <a:endParaRPr lang="en-US" altLang="ja-JP" sz="15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　　：</a:t>
            </a:r>
            <a:r>
              <a:rPr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人５００円</a:t>
            </a:r>
            <a:endParaRPr lang="en-US" altLang="ja-JP" sz="15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対象・定員：各回小学生</a:t>
            </a:r>
            <a:r>
              <a:rPr kumimoji="1"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名ずつ（事前予約・先着順）</a:t>
            </a:r>
            <a:endParaRPr kumimoji="1" lang="en-US" altLang="ja-JP" sz="15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2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大田区在住、在学の方</a:t>
            </a:r>
            <a:endParaRPr kumimoji="1" lang="en-US" altLang="ja-JP" sz="12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申込開始　：８月１０日（水）</a:t>
            </a:r>
            <a:r>
              <a:rPr lang="en-US" altLang="ja-JP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endParaRPr lang="en-US" altLang="ja-JP" sz="15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　：洗足区民センター窓口または電話にて</a:t>
            </a:r>
            <a:endParaRPr lang="en-US" altLang="ja-JP" sz="15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今後のサイテクの講座の予定　２０２２年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１０月８日に「秋」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8416" y="110844"/>
            <a:ext cx="4643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東工大サイテク 科学工作シリーズ「夏」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17844" y="2286000"/>
            <a:ext cx="3126408" cy="4408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東工大</a:t>
            </a:r>
            <a:r>
              <a:rPr lang="en-US" altLang="ja-JP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ScienceTechno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（通称サイテク）は、主に小学生を対象に科学の楽しさを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伝えるために活動している東京工業大学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の公認サークルです。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今回は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ホバークラフト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を作る教室を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開催いたします！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まさつをへらすにはどうしたら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いいんだろう？　ということを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いっしょに考えながら、すいすい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と進むホバークラフトをつくり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ましょう！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楽しくあそびながらまさつを学べる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工作教室、ぜひご参加ください！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/>
          </a:p>
          <a:p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12" name="テキスト ボックス 25">
            <a:extLst>
              <a:ext uri="{FF2B5EF4-FFF2-40B4-BE49-F238E27FC236}">
                <a16:creationId xmlns:a16="http://schemas.microsoft.com/office/drawing/2014/main" id="{C55A4CFE-570B-4BCC-8579-3CDB57F22952}"/>
              </a:ext>
            </a:extLst>
          </p:cNvPr>
          <p:cNvSpPr txBox="1"/>
          <p:nvPr/>
        </p:nvSpPr>
        <p:spPr>
          <a:xfrm>
            <a:off x="1351196" y="8880428"/>
            <a:ext cx="3274695" cy="47815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</a:pPr>
            <a:r>
              <a:rPr lang="ja-JP" sz="1000" b="1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〒１４５－００６４　大田区上池台２－３５－２　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en-US" sz="1400" b="1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 Emoji" panose="020B0502040204020203" pitchFamily="34" charset="0"/>
                <a:ea typeface="HGSｺﾞｼｯｸM" panose="020B0600000000000000" pitchFamily="50" charset="-128"/>
                <a:cs typeface="Segoe UI Emoji" panose="020B0502040204020203" pitchFamily="34" charset="0"/>
              </a:rPr>
              <a:t>☎</a:t>
            </a:r>
            <a:r>
              <a:rPr lang="ja-JP" sz="1400" b="1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 Emoji" panose="020B0502040204020203" pitchFamily="34" charset="0"/>
                <a:ea typeface="HGSｺﾞｼｯｸM" panose="020B0600000000000000" pitchFamily="50" charset="-128"/>
                <a:cs typeface="Segoe UI Emoji" panose="020B0502040204020203" pitchFamily="34" charset="0"/>
              </a:rPr>
              <a:t>０３（</a:t>
            </a:r>
            <a:r>
              <a:rPr lang="ja-JP" sz="1400" b="1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３７２７）１４６１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Text Box 22">
            <a:extLst>
              <a:ext uri="{FF2B5EF4-FFF2-40B4-BE49-F238E27FC236}">
                <a16:creationId xmlns:a16="http://schemas.microsoft.com/office/drawing/2014/main" id="{707628D9-B57F-4AEB-912D-AB969B4D0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196" y="9358583"/>
            <a:ext cx="3142615" cy="3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/>
            <a:r>
              <a:rPr lang="en-US" sz="1200" b="1" u="sng" kern="100" dirty="0">
                <a:solidFill>
                  <a:srgbClr val="0000FF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http://www.ota-kumincenter.jp/senzoku/</a:t>
            </a:r>
            <a:r>
              <a:rPr lang="ja-JP" sz="12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 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72235" algn="just"/>
            <a:r>
              <a:rPr lang="en-US" sz="12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532A07A5-00EF-4221-AE4E-94A41AC791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305" y="8710522"/>
            <a:ext cx="794385" cy="79438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テキスト ボックス 3">
            <a:extLst>
              <a:ext uri="{FF2B5EF4-FFF2-40B4-BE49-F238E27FC236}">
                <a16:creationId xmlns:a16="http://schemas.microsoft.com/office/drawing/2014/main" id="{85499A9B-10EE-48F4-8835-C6F077A912C8}"/>
              </a:ext>
            </a:extLst>
          </p:cNvPr>
          <p:cNvSpPr txBox="1"/>
          <p:nvPr/>
        </p:nvSpPr>
        <p:spPr>
          <a:xfrm>
            <a:off x="1341036" y="8631120"/>
            <a:ext cx="3284855" cy="4464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1400" b="1" kern="100" dirty="0">
                <a:effectLst/>
                <a:latin typeface="游明朝" panose="02020400000000000000" pitchFamily="18" charset="-128"/>
                <a:ea typeface="HGSｺﾞｼｯｸM" panose="020B0600000000000000" pitchFamily="50" charset="-128"/>
                <a:cs typeface="Times New Roman" panose="02020603050405020304" pitchFamily="18" charset="0"/>
              </a:rPr>
              <a:t>主催：大田区立洗足区民センター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591B21EB-A496-49D3-B2E9-8A5CF18C07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652" y="8686547"/>
            <a:ext cx="1316279" cy="96349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4CA990D-B409-FE38-AEC1-468EBBC43C7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4103" t="13975" r="27009" b="10521"/>
          <a:stretch/>
        </p:blipFill>
        <p:spPr>
          <a:xfrm>
            <a:off x="416392" y="1889718"/>
            <a:ext cx="2636875" cy="2714925"/>
          </a:xfrm>
          <a:prstGeom prst="rect">
            <a:avLst/>
          </a:prstGeom>
        </p:spPr>
      </p:pic>
      <p:pic>
        <p:nvPicPr>
          <p:cNvPr id="1026" name="Picture 2" descr="夏のイラスト「かき氷・いちご」">
            <a:extLst>
              <a:ext uri="{FF2B5EF4-FFF2-40B4-BE49-F238E27FC236}">
                <a16:creationId xmlns:a16="http://schemas.microsoft.com/office/drawing/2014/main" id="{BD04A515-4219-636E-0EE4-ABCD05E76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39" y="4867305"/>
            <a:ext cx="754218" cy="889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海のイラスト「ビーチボール」">
            <a:extLst>
              <a:ext uri="{FF2B5EF4-FFF2-40B4-BE49-F238E27FC236}">
                <a16:creationId xmlns:a16="http://schemas.microsoft.com/office/drawing/2014/main" id="{7BED3E2E-2BB4-D9CD-B649-D5BEB9C31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57" y="474365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円弧 17">
            <a:extLst>
              <a:ext uri="{FF2B5EF4-FFF2-40B4-BE49-F238E27FC236}">
                <a16:creationId xmlns:a16="http://schemas.microsoft.com/office/drawing/2014/main" id="{98F69A09-51D6-3A3E-1F0C-E037F08CEBAC}"/>
              </a:ext>
            </a:extLst>
          </p:cNvPr>
          <p:cNvSpPr/>
          <p:nvPr/>
        </p:nvSpPr>
        <p:spPr>
          <a:xfrm rot="16200000">
            <a:off x="1752723" y="4860246"/>
            <a:ext cx="1301858" cy="1714500"/>
          </a:xfrm>
          <a:prstGeom prst="arc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71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249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HG丸ｺﾞｼｯｸM-PRO</vt:lpstr>
      <vt:lpstr>游明朝</vt:lpstr>
      <vt:lpstr>Arial</vt:lpstr>
      <vt:lpstr>Calibri</vt:lpstr>
      <vt:lpstr>Calibri Light</vt:lpstr>
      <vt:lpstr>Segoe UI Emoji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Ohwa Soutaro</dc:creator>
  <cp:lastModifiedBy>大田区洗足区民センター　住田 信子</cp:lastModifiedBy>
  <cp:revision>43</cp:revision>
  <cp:lastPrinted>2022-07-17T09:45:56Z</cp:lastPrinted>
  <dcterms:created xsi:type="dcterms:W3CDTF">2021-11-21T08:49:09Z</dcterms:created>
  <dcterms:modified xsi:type="dcterms:W3CDTF">2022-07-17T09:49:57Z</dcterms:modified>
</cp:coreProperties>
</file>